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Relationship Id="rId4" Type="http://schemas.openxmlformats.org/officeDocument/2006/relationships/image" Target="../media/image41.jpg"/><Relationship Id="rId5" Type="http://schemas.openxmlformats.org/officeDocument/2006/relationships/image" Target="../media/image39.jpg"/><Relationship Id="rId6" Type="http://schemas.openxmlformats.org/officeDocument/2006/relationships/image" Target="../media/image4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Relationship Id="rId4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9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6.jpg"/><Relationship Id="rId7" Type="http://schemas.openxmlformats.org/officeDocument/2006/relationships/image" Target="../media/image18.jpg"/><Relationship Id="rId8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Relationship Id="rId11" Type="http://schemas.openxmlformats.org/officeDocument/2006/relationships/image" Target="../media/image40.jpg"/><Relationship Id="rId10" Type="http://schemas.openxmlformats.org/officeDocument/2006/relationships/image" Target="../media/image31.jpg"/><Relationship Id="rId9" Type="http://schemas.openxmlformats.org/officeDocument/2006/relationships/image" Target="../media/image24.jpg"/><Relationship Id="rId5" Type="http://schemas.openxmlformats.org/officeDocument/2006/relationships/image" Target="../media/image11.jpg"/><Relationship Id="rId6" Type="http://schemas.openxmlformats.org/officeDocument/2006/relationships/image" Target="../media/image20.jpg"/><Relationship Id="rId7" Type="http://schemas.openxmlformats.org/officeDocument/2006/relationships/image" Target="../media/image35.jpg"/><Relationship Id="rId8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27.jpg"/><Relationship Id="rId11" Type="http://schemas.openxmlformats.org/officeDocument/2006/relationships/image" Target="../media/image22.jpg"/><Relationship Id="rId10" Type="http://schemas.openxmlformats.org/officeDocument/2006/relationships/image" Target="../media/image23.jpg"/><Relationship Id="rId9" Type="http://schemas.openxmlformats.org/officeDocument/2006/relationships/image" Target="../media/image26.jpg"/><Relationship Id="rId5" Type="http://schemas.openxmlformats.org/officeDocument/2006/relationships/image" Target="../media/image33.jpg"/><Relationship Id="rId6" Type="http://schemas.openxmlformats.org/officeDocument/2006/relationships/image" Target="../media/image25.jpg"/><Relationship Id="rId7" Type="http://schemas.openxmlformats.org/officeDocument/2006/relationships/image" Target="../media/image28.jpg"/><Relationship Id="rId8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297872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935" y="0"/>
            <a:ext cx="44160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4495800"/>
            <a:ext cx="9144001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52800"/>
            <a:ext cx="3844413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5600" y="3504522"/>
            <a:ext cx="3810000" cy="335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200" y="3378679"/>
            <a:ext cx="3352800" cy="347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394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505201"/>
            <a:ext cx="91440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376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b="0" l="0" r="1306" t="0"/>
          <a:stretch/>
        </p:blipFill>
        <p:spPr>
          <a:xfrm>
            <a:off x="-1" y="3657600"/>
            <a:ext cx="9144001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93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3428999"/>
            <a:ext cx="9144001" cy="208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b="0" l="0" r="2321" t="0"/>
          <a:stretch/>
        </p:blipFill>
        <p:spPr>
          <a:xfrm>
            <a:off x="0" y="3886200"/>
            <a:ext cx="914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343400"/>
            <a:ext cx="9144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953000"/>
            <a:ext cx="9144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9347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90800"/>
            <a:ext cx="6984254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50" y="2976500"/>
            <a:ext cx="6858000" cy="33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6075" y="3326702"/>
            <a:ext cx="6934200" cy="353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1875" y="3658434"/>
            <a:ext cx="6705600" cy="319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28075" y="3746388"/>
            <a:ext cx="6553200" cy="302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57182" y="3581825"/>
            <a:ext cx="6996593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1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0"/>
            <a:ext cx="3886200" cy="44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00" y="685800"/>
            <a:ext cx="3717607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9200" y="1219200"/>
            <a:ext cx="3656594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6678" y="1676399"/>
            <a:ext cx="3765322" cy="434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95800" y="2179064"/>
            <a:ext cx="3810000" cy="445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0600" y="2438400"/>
            <a:ext cx="3662601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6663" y="2819400"/>
            <a:ext cx="3516337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51038" y="2743200"/>
            <a:ext cx="3492962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1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9970" y="2590800"/>
            <a:ext cx="3634029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2286000"/>
            <a:ext cx="3352800" cy="405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981200"/>
            <a:ext cx="3048000" cy="366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8400" y="1752600"/>
            <a:ext cx="2895600" cy="340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219200"/>
            <a:ext cx="3124200" cy="38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91200" y="838200"/>
            <a:ext cx="3352800" cy="40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62600" y="533400"/>
            <a:ext cx="3581400" cy="400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57800" y="0"/>
            <a:ext cx="3352800" cy="3965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3124200"/>
            <a:ext cx="4301193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0" y="3352800"/>
            <a:ext cx="3537806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9258" y="3429000"/>
            <a:ext cx="3504742" cy="348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